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316" y="33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3913-7068-4370-A635-EB72C53DCAF3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CE40-9F10-4C1C-AD74-6CC5C7491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86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CE40-9F10-4C1C-AD74-6CC5C749123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9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5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35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43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36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4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1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3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18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33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657C-FFA4-4390-9AD6-B8488426807D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95C0-ED1A-407F-9760-40FF78E262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2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22" y="6172201"/>
            <a:ext cx="6605007" cy="19812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5400" b="1" dirty="0">
                <a:ln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Introduction to Indian Constitution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14" y="1255001"/>
            <a:ext cx="4013535" cy="42202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530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8300"/>
            <a:ext cx="4781550" cy="5686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18874"/>
            <a:ext cx="24003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9103" r="4202" b="27915"/>
          <a:stretch/>
        </p:blipFill>
        <p:spPr>
          <a:xfrm>
            <a:off x="3704399" y="6218874"/>
            <a:ext cx="2946054" cy="2231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72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mr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कॅबिनेट मिशन योजना १९४६</a:t>
            </a:r>
            <a:endParaRPr lang="en-I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3264606"/>
            <a:ext cx="6381750" cy="7098594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mr-IN" sz="48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राज्यघटना समितीची सदस्य संख्या – ३८९</a:t>
            </a:r>
          </a:p>
          <a:p>
            <a:pPr marL="0" indent="0" algn="ctr">
              <a:buNone/>
            </a:pPr>
            <a:endParaRPr lang="mr-IN" sz="1400" b="1" u="sng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ब्रिटीश भारतातील – </a:t>
            </a:r>
            <a:endParaRPr lang="mr-IN" sz="48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r>
              <a:rPr lang="mr-IN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२९२ </a:t>
            </a: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सदस्य </a:t>
            </a:r>
          </a:p>
          <a:p>
            <a:pPr marL="0" indent="0" algn="ctr">
              <a:buNone/>
            </a:pP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देशी संस्थानिक- </a:t>
            </a:r>
            <a:endParaRPr lang="mr-IN" sz="4800" b="1" dirty="0" smtClean="0">
              <a:ln w="95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r>
              <a:rPr lang="mr-IN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९३ </a:t>
            </a: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सदस्य </a:t>
            </a:r>
          </a:p>
          <a:p>
            <a:pPr marL="0" indent="0" algn="ctr">
              <a:buNone/>
            </a:pP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चीफ कमिशनर </a:t>
            </a:r>
            <a:r>
              <a:rPr lang="mr-IN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प्रांतातील-</a:t>
            </a:r>
          </a:p>
          <a:p>
            <a:pPr marL="0" indent="0" algn="ctr">
              <a:buNone/>
            </a:pPr>
            <a:r>
              <a:rPr lang="mr-IN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४ सदस्य</a:t>
            </a:r>
            <a:r>
              <a:rPr lang="mr-IN" sz="6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IN" sz="6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5695949" cy="8991600"/>
          </a:xfrm>
        </p:spPr>
        <p:txBody>
          <a:bodyPr>
            <a:noAutofit/>
          </a:bodyPr>
          <a:lstStyle/>
          <a:p>
            <a:pPr algn="ctr"/>
            <a:r>
              <a:rPr lang="mr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जुलै १९४६ मध्ये झालेल्या घटना समितीच्या निवडणुकीत २९२ पैकी कॉंग्रेसला २११ तर मुस्लीम लीगला ७२ जागा </a:t>
            </a:r>
            <a:r>
              <a:rPr lang="mr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मिळाल्या</a:t>
            </a:r>
          </a:p>
          <a:p>
            <a:pPr marL="0" indent="0" algn="ctr">
              <a:buNone/>
            </a:pPr>
            <a:r>
              <a:rPr lang="mr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mr-IN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mr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संस्थानिकांकडील ९३ जागा पूर्ण भरल्या गेल्या नाहीत काही जागा शिल्लक राहिल्या </a:t>
            </a:r>
          </a:p>
          <a:p>
            <a:pPr marL="0" indent="0" algn="ctr">
              <a:buNone/>
            </a:pP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40880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08577"/>
            <a:ext cx="6858000" cy="4229844"/>
          </a:xfrm>
        </p:spPr>
        <p:txBody>
          <a:bodyPr>
            <a:normAutofit/>
          </a:bodyPr>
          <a:lstStyle/>
          <a:p>
            <a:pPr algn="ctr"/>
            <a:r>
              <a:rPr lang="mr-IN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भारत - पाकिस्तान फाळणी नंतर सदस्य संख्या घटली आणि </a:t>
            </a:r>
            <a:r>
              <a:rPr lang="mr-IN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२९९</a:t>
            </a:r>
            <a:r>
              <a:rPr lang="mr-IN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झाली</a:t>
            </a:r>
            <a:endParaRPr lang="en-IN" sz="5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73299"/>
            <a:ext cx="6326981" cy="6035278"/>
          </a:xfrm>
        </p:spPr>
      </p:pic>
    </p:spTree>
    <p:extLst>
      <p:ext uri="{BB962C8B-B14F-4D97-AF65-F5344CB8AC3E}">
        <p14:creationId xmlns:p14="http://schemas.microsoft.com/office/powerpoint/2010/main" val="40295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bomb.wav"/>
          </p:stSnd>
        </p:sndAc>
      </p:transition>
    </mc:Choice>
    <mc:Fallback xmlns=""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649114"/>
            <a:ext cx="5567362" cy="285608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r-IN" sz="44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संविधानाच्या अंतिम मसुद्यावर २६ नोव्हेंबर १९४९ या दिवशी २८४ सदस्यांनी सह्या केल्या </a:t>
            </a:r>
            <a:endParaRPr lang="en-IN" sz="44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3311975"/>
            <a:ext cx="5915025" cy="7601638"/>
          </a:xfrm>
        </p:spPr>
      </p:pic>
    </p:spTree>
    <p:extLst>
      <p:ext uri="{BB962C8B-B14F-4D97-AF65-F5344CB8AC3E}">
        <p14:creationId xmlns:p14="http://schemas.microsoft.com/office/powerpoint/2010/main" val="29591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82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Introduction to Indian Constitution</vt:lpstr>
      <vt:lpstr>PowerPoint Presentation</vt:lpstr>
      <vt:lpstr>कॅबिनेट मिशन योजना १९४६</vt:lpstr>
      <vt:lpstr>PowerPoint Presentation</vt:lpstr>
      <vt:lpstr>भारत - पाकिस्तान फाळणी नंतर सदस्य संख्या घटली आणि २९९ झाली</vt:lpstr>
      <vt:lpstr>संविधानाच्या अंतिम मसुद्यावर २६ नोव्हेंबर १९४९ या दिवशी २८४ सदस्यांनी सह्या केल्या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Indian Constitution</dc:title>
  <dc:creator>YASHWANT CHAVAN</dc:creator>
  <cp:lastModifiedBy>R A J</cp:lastModifiedBy>
  <cp:revision>13</cp:revision>
  <dcterms:created xsi:type="dcterms:W3CDTF">2023-03-30T04:22:34Z</dcterms:created>
  <dcterms:modified xsi:type="dcterms:W3CDTF">2023-04-04T06:22:41Z</dcterms:modified>
</cp:coreProperties>
</file>