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A3F6-8706-F543-A667-17AF459D4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86B56-7BDE-1748-A2B8-1C9F447DB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B7477-5768-6B44-86A9-0957B2B0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83F8A-5F79-E748-988B-01EB5A24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A9313-3398-D740-AEDB-0708A63B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5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7F186-F9F2-A04D-8AB6-CED6BCC9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8295B-4306-374C-9979-4711B3558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F8D6-1C78-6044-A758-89BB0228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BA750-A142-1346-B7A8-219360393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D5EB8-7FEA-8841-AE3B-568F654B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CE5D1C-F15E-FC4E-ADE2-E1A0DDC14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E6C74-345F-9A4A-A9AD-3740E280D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C4235-2E9A-FC4B-97D2-BF19D755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26DA4-2EF6-744F-8E65-4A36BBB46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C5A4-9991-7F41-ABEE-0239ACAE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2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7FFD7-3879-8943-8C7B-BDEB196C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5731-D074-9446-9FAD-72863C4FC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92E3F-F54D-8944-9070-99FDC68CE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A0AC1-1112-B64F-8971-993B1312A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B7A00-C842-9649-AA75-37F1840F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F4A3-3F97-FC44-974B-5496670B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94900-CEA4-4C4B-BE72-BF144619F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72097-42E3-514A-8722-35BB3988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F1EB1-80AF-9145-95F9-22714F69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1A2A1-C2F5-854A-93A0-D9E8FE9D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93933-BD1C-E24B-9210-97F702FEA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D814-44DC-0248-8624-986E42CFC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F1B89-D34A-7C4D-8FBA-3A9264109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DAE8B-9F42-AF4B-B6EA-EE8F35BB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FEABE-B6FF-B24E-8C7D-6DEDE827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C0E13-5D3B-884B-B7A3-441CB03A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1967D-8C6F-B348-B2CD-7E8E439A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C9872-8F87-4A45-A00C-1C1CB499C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4D8C8-3EB8-4C4C-9B8C-D92746EF9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B33BB1-1498-A049-A0A9-E6943268B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42921-4A64-CF4E-AD0B-17EAED911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7093E-C20C-014B-850E-3DBB0C4E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0FA28-7F4E-A949-BD1A-8F3E362C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B4DDE6-8AF9-5E49-B107-234BC483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8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45785-F69F-B440-B901-421ECE23F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23A3A7-743F-034A-8C81-E553A5E6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8AAB7-3ED5-FD40-A3CC-7137648F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4D956-1EB8-FE49-B7A3-CD8F1B2A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F8565-3083-A340-A9DB-D5476DE0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8416C9-87A5-0642-AB52-0794D5F4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607D0-1215-9D4F-B0EC-5CD0416A2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7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CF0C-1677-D74A-B906-B18F0E5B8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1A097-E2F6-0D4B-9981-140F93C38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4C66E-57E4-1B4F-9A8B-4E80CCC59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A1205-E7EE-6D4E-8A63-1C0FD6BE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3C4E9-D95E-0247-AD14-346919D8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2AEA2-C8DA-B04D-B99F-C7914301A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82C9-0F10-8746-ADDD-63686187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EEAF6-95CA-8142-BA4E-C45810BD2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B8706-F42C-DA48-9469-CF080C71B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5DF2C-ADFE-3A43-A9EB-F9DC7164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C455-58D9-3345-9571-362ACCCC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96434-A971-D744-8954-89BD56BF1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2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D361B-7673-4F4E-8920-B724D5E5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9F3A9-A023-4149-9F62-D13EE775E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DCDAE-8C38-7046-9641-7EE38EC8F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6DA8-C365-5F47-815D-48EE0F0C9842}" type="datetimeFigureOut">
              <a:rPr lang="en-US" smtClean="0"/>
              <a:t>5/29/2021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F8EEC-B4F1-C34E-90F0-8F2CA11D8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D85BA-59AB-A541-942E-2ED34820C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537CB-DDF5-7843-8D15-42F1C408B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ED6B-921A-464E-9258-9B953BDFB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176C3-2D13-C445-B2D5-BA659B0A4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250" y="4907756"/>
            <a:ext cx="9144000" cy="1655762"/>
          </a:xfrm>
        </p:spPr>
        <p:txBody>
          <a:bodyPr/>
          <a:lstStyle/>
          <a:p>
            <a:r>
              <a:rPr lang="en-GB"/>
              <a:t>Rabies virus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52E4D2B-C4B7-784E-B95D-B595A00AB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699" y="477044"/>
            <a:ext cx="703897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5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E804E-5E6B-694E-8753-267C7D3D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FFD71DF6-8550-2A4C-96F9-AE277A34E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9" y="277812"/>
            <a:ext cx="11220021" cy="6237464"/>
          </a:xfrm>
        </p:spPr>
      </p:pic>
    </p:spTree>
    <p:extLst>
      <p:ext uri="{BB962C8B-B14F-4D97-AF65-F5344CB8AC3E}">
        <p14:creationId xmlns:p14="http://schemas.microsoft.com/office/powerpoint/2010/main" val="353074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9BE8-23D4-024D-B72D-512AE7D3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CA535F-35C7-464A-8347-435291E9C4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56" y="99217"/>
            <a:ext cx="10131888" cy="6433145"/>
          </a:xfrm>
        </p:spPr>
      </p:pic>
    </p:spTree>
    <p:extLst>
      <p:ext uri="{BB962C8B-B14F-4D97-AF65-F5344CB8AC3E}">
        <p14:creationId xmlns:p14="http://schemas.microsoft.com/office/powerpoint/2010/main" val="144976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23EB-035F-574F-BC1E-705E74DF4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609BCA4-0EEE-924C-B770-CD2AC14F88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42" y="146844"/>
            <a:ext cx="9180921" cy="6532562"/>
          </a:xfrm>
        </p:spPr>
      </p:pic>
    </p:spTree>
    <p:extLst>
      <p:ext uri="{BB962C8B-B14F-4D97-AF65-F5344CB8AC3E}">
        <p14:creationId xmlns:p14="http://schemas.microsoft.com/office/powerpoint/2010/main" val="565635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9C230-CEFE-1A41-A6B5-B88984CAC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793AA78-AC8D-5E47-B96D-14EF2789A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45" y="0"/>
            <a:ext cx="10941417" cy="6679406"/>
          </a:xfrm>
        </p:spPr>
      </p:pic>
    </p:spTree>
    <p:extLst>
      <p:ext uri="{BB962C8B-B14F-4D97-AF65-F5344CB8AC3E}">
        <p14:creationId xmlns:p14="http://schemas.microsoft.com/office/powerpoint/2010/main" val="1434848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49E0-4D7E-FF4F-A737-0A022BC9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F9350B0-9014-E64D-8EF6-99BFB81F3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0656"/>
            <a:ext cx="10239375" cy="6611498"/>
          </a:xfrm>
        </p:spPr>
      </p:pic>
    </p:spTree>
    <p:extLst>
      <p:ext uri="{BB962C8B-B14F-4D97-AF65-F5344CB8AC3E}">
        <p14:creationId xmlns:p14="http://schemas.microsoft.com/office/powerpoint/2010/main" val="3478661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0612D-9C37-AB41-8A30-B4B57CEB0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506AB3C-2D25-C64E-835A-B763782F24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93" y="242093"/>
            <a:ext cx="10230338" cy="6250781"/>
          </a:xfrm>
        </p:spPr>
      </p:pic>
    </p:spTree>
    <p:extLst>
      <p:ext uri="{BB962C8B-B14F-4D97-AF65-F5344CB8AC3E}">
        <p14:creationId xmlns:p14="http://schemas.microsoft.com/office/powerpoint/2010/main" val="180928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715E1-E941-8340-BB5A-076F34D1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E627111-1833-874A-A1C6-9AADD7166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38" y="277811"/>
            <a:ext cx="8632161" cy="5877719"/>
          </a:xfrm>
        </p:spPr>
      </p:pic>
    </p:spTree>
    <p:extLst>
      <p:ext uri="{BB962C8B-B14F-4D97-AF65-F5344CB8AC3E}">
        <p14:creationId xmlns:p14="http://schemas.microsoft.com/office/powerpoint/2010/main" val="363686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8C275-5FBE-2644-8250-AF45F9FD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234488" cy="1754188"/>
          </a:xfrm>
        </p:spPr>
        <p:txBody>
          <a:bodyPr/>
          <a:lstStyle/>
          <a:p>
            <a:r>
              <a:rPr lang="en-GB"/>
              <a:t>Anthrax Bacteria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6921F0E-9877-BB4A-8980-BDDAF5B2B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731" y="2684827"/>
            <a:ext cx="6317458" cy="4107721"/>
          </a:xfrm>
        </p:spPr>
      </p:pic>
    </p:spTree>
    <p:extLst>
      <p:ext uri="{BB962C8B-B14F-4D97-AF65-F5344CB8AC3E}">
        <p14:creationId xmlns:p14="http://schemas.microsoft.com/office/powerpoint/2010/main" val="196213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94699-FF71-0145-A731-D66A430F7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BBFAA30-836B-664A-925F-111FD9CBE3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781" y="819150"/>
            <a:ext cx="7786557" cy="5181600"/>
          </a:xfrm>
        </p:spPr>
      </p:pic>
    </p:spTree>
    <p:extLst>
      <p:ext uri="{BB962C8B-B14F-4D97-AF65-F5344CB8AC3E}">
        <p14:creationId xmlns:p14="http://schemas.microsoft.com/office/powerpoint/2010/main" val="147466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87EB-F02D-8D45-B23F-807416C0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Leptospirosis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9D7DCB-81FD-6C4F-9CFA-6697B19A46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2124869"/>
            <a:ext cx="5619750" cy="3752850"/>
          </a:xfrm>
        </p:spPr>
      </p:pic>
    </p:spTree>
    <p:extLst>
      <p:ext uri="{BB962C8B-B14F-4D97-AF65-F5344CB8AC3E}">
        <p14:creationId xmlns:p14="http://schemas.microsoft.com/office/powerpoint/2010/main" val="161209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7C2D-4928-5F43-AE58-C06FB97E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Plague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AC98255-6827-3F49-90E2-E2557FAAA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05" y="2178844"/>
            <a:ext cx="7993061" cy="4476115"/>
          </a:xfrm>
        </p:spPr>
      </p:pic>
    </p:spTree>
    <p:extLst>
      <p:ext uri="{BB962C8B-B14F-4D97-AF65-F5344CB8AC3E}">
        <p14:creationId xmlns:p14="http://schemas.microsoft.com/office/powerpoint/2010/main" val="203187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17D3-08CF-A348-A434-FB452CC70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52B95AD-BE3B-1B4B-8A8C-8493646DD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954" y="1825625"/>
            <a:ext cx="6176092" cy="4351338"/>
          </a:xfrm>
        </p:spPr>
      </p:pic>
    </p:spTree>
    <p:extLst>
      <p:ext uri="{BB962C8B-B14F-4D97-AF65-F5344CB8AC3E}">
        <p14:creationId xmlns:p14="http://schemas.microsoft.com/office/powerpoint/2010/main" val="222241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0826-6559-D441-9617-823F84E8E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5F9701-5D29-FD42-8B3C-41DD65EA1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6" y="265906"/>
            <a:ext cx="9385973" cy="6473032"/>
          </a:xfrm>
        </p:spPr>
      </p:pic>
    </p:spTree>
    <p:extLst>
      <p:ext uri="{BB962C8B-B14F-4D97-AF65-F5344CB8AC3E}">
        <p14:creationId xmlns:p14="http://schemas.microsoft.com/office/powerpoint/2010/main" val="107470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BC32D-5A28-6F4D-8211-88C4CFF9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5DB34D-FAA7-5E45-835F-E7F390AAE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32" y="31750"/>
            <a:ext cx="9808306" cy="6691114"/>
          </a:xfrm>
        </p:spPr>
      </p:pic>
    </p:spTree>
    <p:extLst>
      <p:ext uri="{BB962C8B-B14F-4D97-AF65-F5344CB8AC3E}">
        <p14:creationId xmlns:p14="http://schemas.microsoft.com/office/powerpoint/2010/main" val="381218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Anthrax Bacteria</vt:lpstr>
      <vt:lpstr>PowerPoint Presentation</vt:lpstr>
      <vt:lpstr>Leptospirosis</vt:lpstr>
      <vt:lpstr>Plague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2</cp:revision>
  <dcterms:created xsi:type="dcterms:W3CDTF">2021-05-26T03:32:05Z</dcterms:created>
  <dcterms:modified xsi:type="dcterms:W3CDTF">2021-05-29T02:44:27Z</dcterms:modified>
</cp:coreProperties>
</file>